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37"/>
  </p:notesMasterIdLst>
  <p:sldIdLst>
    <p:sldId id="256" r:id="rId3"/>
    <p:sldId id="257" r:id="rId4"/>
    <p:sldId id="258" r:id="rId5"/>
    <p:sldId id="354" r:id="rId6"/>
    <p:sldId id="372" r:id="rId7"/>
    <p:sldId id="371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7" r:id="rId20"/>
    <p:sldId id="368" r:id="rId21"/>
    <p:sldId id="369" r:id="rId22"/>
    <p:sldId id="349" r:id="rId23"/>
    <p:sldId id="341" r:id="rId24"/>
    <p:sldId id="348" r:id="rId25"/>
    <p:sldId id="328" r:id="rId26"/>
    <p:sldId id="342" r:id="rId27"/>
    <p:sldId id="318" r:id="rId28"/>
    <p:sldId id="343" r:id="rId29"/>
    <p:sldId id="350" r:id="rId30"/>
    <p:sldId id="374" r:id="rId31"/>
    <p:sldId id="373" r:id="rId32"/>
    <p:sldId id="351" r:id="rId33"/>
    <p:sldId id="375" r:id="rId34"/>
    <p:sldId id="376" r:id="rId35"/>
    <p:sldId id="352" r:id="rId36"/>
  </p:sldIdLst>
  <p:sldSz cx="9144000" cy="5143500" type="screen16x9"/>
  <p:notesSz cx="6858000" cy="9144000"/>
  <p:embeddedFontLst>
    <p:embeddedFont>
      <p:font typeface="Abel" panose="02000506030000020004" pitchFamily="2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ibre Baskerville" panose="02000000000000000000" pitchFamily="2" charset="0"/>
      <p:regular r:id="rId43"/>
      <p:bold r:id="rId44"/>
      <p: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  <p:embeddedFont>
      <p:font typeface="Tw Cen MT" panose="020B0602020104020603" pitchFamily="34" charset="0"/>
      <p:regular r:id="rId52"/>
      <p:bold r:id="rId53"/>
      <p:italic r:id="rId54"/>
      <p:boldItalic r:id="rId55"/>
    </p:embeddedFont>
    <p:embeddedFont>
      <p:font typeface="Tw Cen MT Condensed" panose="020B0606020104020203" pitchFamily="34" charset="0"/>
      <p:regular r:id="rId56"/>
      <p:bold r:id="rId57"/>
    </p:embeddedFont>
    <p:embeddedFont>
      <p:font typeface="Wingdings 3" panose="05040102010807070707" pitchFamily="18" charset="2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017"/>
    <a:srgbClr val="BEB296"/>
    <a:srgbClr val="D4CAB3"/>
    <a:srgbClr val="D6C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CE3FC-D2E8-44DC-8FFB-B7A0B5011ECF}">
  <a:tblStyle styleId="{FE5CE3FC-D2E8-44DC-8FFB-B7A0B5011E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84724" autoAdjust="0"/>
  </p:normalViewPr>
  <p:slideViewPr>
    <p:cSldViewPr snapToGrid="0">
      <p:cViewPr varScale="1">
        <p:scale>
          <a:sx n="127" d="100"/>
          <a:sy n="127" d="100"/>
        </p:scale>
        <p:origin x="14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66372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1160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89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23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752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469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2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25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60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838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45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97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a1f552b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a1f552b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922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168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8452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959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4201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285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41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237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069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513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39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we will start with Information architecture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36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1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927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0104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092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3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082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35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46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315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862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351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334475" y="20694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606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885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640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342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15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716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9126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6385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6543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Abel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18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-3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2" hasCustomPrompt="1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5" hasCustomPrompt="1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8" hasCustomPrompt="1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14" hasCustomPrompt="1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053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-3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643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Abel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HEADER_1_3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2" hasCustomPrompt="1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5" hasCustomPrompt="1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8" hasCustomPrompt="1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14" hasCustomPrompt="1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923F103-BC34-4FE4-A40E-EDDEECFDA5D0}" type="datetimeFigureOut">
              <a:rPr lang="en-US" smtClean="0"/>
              <a:pPr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2281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494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1" r:id="rId5"/>
    <p:sldLayoutId id="2147483668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BE451C3-0FF4-47C4-B829-773ADF60F88C}" type="datetimeFigureOut">
              <a:rPr lang="en-US" smtClean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35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sldNum="0"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1845275" y="4557136"/>
            <a:ext cx="6403721" cy="320836"/>
          </a:xfrm>
          <a:prstGeom prst="ellipse">
            <a:avLst/>
          </a:prstGeom>
          <a:solidFill>
            <a:srgbClr val="D4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2" name="Google Shape;442;p42"/>
          <p:cNvSpPr txBox="1">
            <a:spLocks noGrp="1"/>
          </p:cNvSpPr>
          <p:nvPr>
            <p:ph type="ctrTitle"/>
          </p:nvPr>
        </p:nvSpPr>
        <p:spPr>
          <a:xfrm>
            <a:off x="3879090" y="887399"/>
            <a:ext cx="4600412" cy="1457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5400" dirty="0" err="1">
                <a:solidFill>
                  <a:schemeClr val="dk2"/>
                </a:solidFill>
              </a:rPr>
              <a:t>LibroWave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1"/>
          </p:nvPr>
        </p:nvSpPr>
        <p:spPr>
          <a:xfrm>
            <a:off x="4042068" y="2390553"/>
            <a:ext cx="4812338" cy="1457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s-ES" dirty="0"/>
              <a:t>OSCAR MANUEL CONCEPCION NAPOLES</a:t>
            </a: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s-ES" dirty="0"/>
              <a:t>MARYAM NADHIM EDAM, EDAM</a:t>
            </a: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s-ES" dirty="0"/>
              <a:t>SMAIL DAHMANI</a:t>
            </a:r>
          </a:p>
          <a:p>
            <a:br>
              <a:rPr lang="es-ES" dirty="0"/>
            </a:br>
            <a:endParaRPr dirty="0"/>
          </a:p>
        </p:txBody>
      </p:sp>
      <p:sp>
        <p:nvSpPr>
          <p:cNvPr id="494" name="Google Shape;494;p42"/>
          <p:cNvSpPr/>
          <p:nvPr/>
        </p:nvSpPr>
        <p:spPr>
          <a:xfrm>
            <a:off x="342403" y="89428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2"/>
          <p:cNvSpPr/>
          <p:nvPr/>
        </p:nvSpPr>
        <p:spPr>
          <a:xfrm>
            <a:off x="3107771" y="3669345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"/>
          <p:cNvSpPr/>
          <p:nvPr/>
        </p:nvSpPr>
        <p:spPr>
          <a:xfrm>
            <a:off x="3301837" y="1298210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26959" y="3310694"/>
            <a:ext cx="1030217" cy="10706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33BDDD-16CF-5F37-F3FE-C51372062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76" y="3092163"/>
            <a:ext cx="833821" cy="13685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915BE-9504-CEB6-043F-B6BDF5AC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65" y="181218"/>
            <a:ext cx="2455568" cy="4479681"/>
          </a:xfrm>
          <a:prstGeom prst="rect">
            <a:avLst/>
          </a:prstGeom>
        </p:spPr>
      </p:pic>
      <p:sp>
        <p:nvSpPr>
          <p:cNvPr id="10" name="Google Shape;509;p44">
            <a:extLst>
              <a:ext uri="{FF2B5EF4-FFF2-40B4-BE49-F238E27FC236}">
                <a16:creationId xmlns:a16="http://schemas.microsoft.com/office/drawing/2014/main" id="{7CC4DCD1-6769-9553-D65C-843B2CCF1FDC}"/>
              </a:ext>
            </a:extLst>
          </p:cNvPr>
          <p:cNvSpPr txBox="1">
            <a:spLocks/>
          </p:cNvSpPr>
          <p:nvPr/>
        </p:nvSpPr>
        <p:spPr>
          <a:xfrm>
            <a:off x="5980360" y="482600"/>
            <a:ext cx="3266052" cy="41782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n-US" sz="50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  <a:sym typeface="Libre Baskerville"/>
              </a:rPr>
              <a:t>Navigation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52E1AB-9589-5942-3973-396B58AD6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063" y="1394041"/>
            <a:ext cx="419100" cy="2238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66E8FE-8517-E965-0689-32B6166B508D}"/>
              </a:ext>
            </a:extLst>
          </p:cNvPr>
          <p:cNvSpPr txBox="1"/>
          <p:nvPr/>
        </p:nvSpPr>
        <p:spPr>
          <a:xfrm>
            <a:off x="2376013" y="4734667"/>
            <a:ext cx="804672" cy="32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417971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Navigation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system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97F5-B318-BF5B-5AF8-C41DADA3A84E}"/>
              </a:ext>
            </a:extLst>
          </p:cNvPr>
          <p:cNvSpPr txBox="1"/>
          <p:nvPr/>
        </p:nvSpPr>
        <p:spPr>
          <a:xfrm>
            <a:off x="2045165" y="1806798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Notifications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F074-DB91-031F-7E7F-BB67676E64D6}"/>
              </a:ext>
            </a:extLst>
          </p:cNvPr>
          <p:cNvSpPr txBox="1"/>
          <p:nvPr/>
        </p:nvSpPr>
        <p:spPr>
          <a:xfrm>
            <a:off x="986930" y="2660374"/>
            <a:ext cx="6694029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Displays all the user notifications and alerts.</a:t>
            </a:r>
          </a:p>
          <a:p>
            <a:pPr marL="5143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Facilitates the management and participation in forum discussions.</a:t>
            </a:r>
          </a:p>
          <a:p>
            <a:pPr marL="5143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Users can discuss books, share recommendations, and engage in literary topics.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A4A75-0F9A-E00C-3DD8-3745CBC4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55" y="0"/>
            <a:ext cx="752479" cy="123500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666ED2D-0658-21C7-385A-914DF833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65" y="1780455"/>
            <a:ext cx="685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63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6" name="Rectangle 535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6097403" y="482600"/>
            <a:ext cx="3046597" cy="41782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  <a:sym typeface="Libre Baskerville"/>
              </a:rPr>
              <a:t>Navigation system</a:t>
            </a:r>
          </a:p>
        </p:txBody>
      </p: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90097" y="1885950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Google Shape;529;p45"/>
          <p:cNvSpPr/>
          <p:nvPr/>
        </p:nvSpPr>
        <p:spPr>
          <a:xfrm>
            <a:off x="2734041" y="930888"/>
            <a:ext cx="290909" cy="290840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095F7-B434-0AAE-5734-3C3718C9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" y="1026831"/>
            <a:ext cx="1760539" cy="3148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7A5477-424E-8676-3346-661DDE9F3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512" y="1021082"/>
            <a:ext cx="1588524" cy="3154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38BBBE-4945-1784-3DDE-35BE3C3A1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036" y="1021082"/>
            <a:ext cx="1676242" cy="31546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F45EF8-C39F-BD0D-EFAD-21F4D333C711}"/>
              </a:ext>
            </a:extLst>
          </p:cNvPr>
          <p:cNvSpPr txBox="1"/>
          <p:nvPr/>
        </p:nvSpPr>
        <p:spPr>
          <a:xfrm>
            <a:off x="817058" y="4338551"/>
            <a:ext cx="1510261" cy="32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Notifications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9C595A-9426-4698-0E96-D1D5CD70FC48}"/>
              </a:ext>
            </a:extLst>
          </p:cNvPr>
          <p:cNvSpPr txBox="1"/>
          <p:nvPr/>
        </p:nvSpPr>
        <p:spPr>
          <a:xfrm>
            <a:off x="2467775" y="4338551"/>
            <a:ext cx="1510261" cy="542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Groups</a:t>
            </a:r>
            <a:b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(Forums)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CF134-B59C-60F5-A65B-EDC918991D73}"/>
              </a:ext>
            </a:extLst>
          </p:cNvPr>
          <p:cNvSpPr txBox="1"/>
          <p:nvPr/>
        </p:nvSpPr>
        <p:spPr>
          <a:xfrm>
            <a:off x="4143592" y="4338550"/>
            <a:ext cx="1510261" cy="542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Community</a:t>
            </a:r>
            <a:b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</a:b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(discussions)</a:t>
            </a:r>
          </a:p>
        </p:txBody>
      </p:sp>
    </p:spTree>
    <p:extLst>
      <p:ext uri="{BB962C8B-B14F-4D97-AF65-F5344CB8AC3E}">
        <p14:creationId xmlns:p14="http://schemas.microsoft.com/office/powerpoint/2010/main" val="202159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Navigation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system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97F5-B318-BF5B-5AF8-C41DADA3A84E}"/>
              </a:ext>
            </a:extLst>
          </p:cNvPr>
          <p:cNvSpPr txBox="1"/>
          <p:nvPr/>
        </p:nvSpPr>
        <p:spPr>
          <a:xfrm>
            <a:off x="2045165" y="180679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F074-DB91-031F-7E7F-BB67676E64D6}"/>
              </a:ext>
            </a:extLst>
          </p:cNvPr>
          <p:cNvSpPr txBox="1"/>
          <p:nvPr/>
        </p:nvSpPr>
        <p:spPr>
          <a:xfrm>
            <a:off x="986930" y="2660374"/>
            <a:ext cx="6694029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 profile section where users can view their personal information &amp; settings with the ability to edit.</a:t>
            </a:r>
          </a:p>
          <a:p>
            <a:pPr marL="5143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Display information about user and subscription state and offers, also contains the latest books read by the user and favorite books.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68C77A-1661-1692-7DF0-4A0B78081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82260DF-26F3-D51E-947E-5EF094670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790" y="1806798"/>
            <a:ext cx="714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10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Google Shape;509;p44">
            <a:extLst>
              <a:ext uri="{FF2B5EF4-FFF2-40B4-BE49-F238E27FC236}">
                <a16:creationId xmlns:a16="http://schemas.microsoft.com/office/drawing/2014/main" id="{7CC4DCD1-6769-9553-D65C-843B2CCF1FDC}"/>
              </a:ext>
            </a:extLst>
          </p:cNvPr>
          <p:cNvSpPr txBox="1">
            <a:spLocks/>
          </p:cNvSpPr>
          <p:nvPr/>
        </p:nvSpPr>
        <p:spPr>
          <a:xfrm>
            <a:off x="5980360" y="482600"/>
            <a:ext cx="3266052" cy="41782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n-US" sz="50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  <a:sym typeface="Libre Baskerville"/>
              </a:rPr>
              <a:t>Navigation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52E1AB-9589-5942-3973-396B58AD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063" y="1394041"/>
            <a:ext cx="419100" cy="2238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66E8FE-8517-E965-0689-32B6166B508D}"/>
              </a:ext>
            </a:extLst>
          </p:cNvPr>
          <p:cNvSpPr txBox="1"/>
          <p:nvPr/>
        </p:nvSpPr>
        <p:spPr>
          <a:xfrm>
            <a:off x="2376013" y="4734667"/>
            <a:ext cx="1091392" cy="32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11AB7-54F9-62AF-66B9-565C3E091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898" y="70648"/>
            <a:ext cx="2414901" cy="466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Search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system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F074-DB91-031F-7E7F-BB67676E64D6}"/>
              </a:ext>
            </a:extLst>
          </p:cNvPr>
          <p:cNvSpPr txBox="1"/>
          <p:nvPr/>
        </p:nvSpPr>
        <p:spPr>
          <a:xfrm>
            <a:off x="294598" y="1954980"/>
            <a:ext cx="669402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Search for Known Items: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1D5D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</a:p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In the "Books" section, users can swiftly find specific books using the search bar based on titles, authors, or other details.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341E7E-C3BB-A3FE-0CC7-A3C39216F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2" name="Imagen 6">
            <a:extLst>
              <a:ext uri="{FF2B5EF4-FFF2-40B4-BE49-F238E27FC236}">
                <a16:creationId xmlns:a16="http://schemas.microsoft.com/office/drawing/2014/main" id="{127436DB-E446-567D-BBAA-187CD3E26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3" y="1235004"/>
            <a:ext cx="19526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5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Search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system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F074-DB91-031F-7E7F-BB67676E64D6}"/>
              </a:ext>
            </a:extLst>
          </p:cNvPr>
          <p:cNvSpPr txBox="1"/>
          <p:nvPr/>
        </p:nvSpPr>
        <p:spPr>
          <a:xfrm>
            <a:off x="294598" y="1954980"/>
            <a:ext cx="8849402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Search for Availability: </a:t>
            </a:r>
          </a:p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The search bar dynamically updates information in real-time as users type, offering a responsive search experience. </a:t>
            </a:r>
          </a:p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Users can search for books by entering partial titles, authors' names, or other relevant details.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BAA34A-ED74-27D6-15A3-508112FF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2" name="Imagen 6">
            <a:extLst>
              <a:ext uri="{FF2B5EF4-FFF2-40B4-BE49-F238E27FC236}">
                <a16:creationId xmlns:a16="http://schemas.microsoft.com/office/drawing/2014/main" id="{AE0FCC55-539C-0A07-B2BC-8892457BE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3" y="1235004"/>
            <a:ext cx="19526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Search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system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F074-DB91-031F-7E7F-BB67676E64D6}"/>
              </a:ext>
            </a:extLst>
          </p:cNvPr>
          <p:cNvSpPr txBox="1"/>
          <p:nvPr/>
        </p:nvSpPr>
        <p:spPr>
          <a:xfrm>
            <a:off x="294598" y="1954980"/>
            <a:ext cx="7956948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Exploratory Search: </a:t>
            </a:r>
          </a:p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Default recommendations in the "Books" section are tailored to user preferences, aligning with their literacy interests. </a:t>
            </a:r>
          </a:p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Advanced search options are available, allowing users to search by genre, date, language, or thematic focus.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7FF251-C2B3-2F50-EC3F-2AEAB670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2" name="Imagen 6">
            <a:extLst>
              <a:ext uri="{FF2B5EF4-FFF2-40B4-BE49-F238E27FC236}">
                <a16:creationId xmlns:a16="http://schemas.microsoft.com/office/drawing/2014/main" id="{8F5E9140-CE8A-99CA-EE5F-C8F91C99F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3" y="1235004"/>
            <a:ext cx="19526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4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Search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system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F074-DB91-031F-7E7F-BB67676E64D6}"/>
              </a:ext>
            </a:extLst>
          </p:cNvPr>
          <p:cNvSpPr txBox="1"/>
          <p:nvPr/>
        </p:nvSpPr>
        <p:spPr>
          <a:xfrm>
            <a:off x="294598" y="1954980"/>
            <a:ext cx="6694029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Comprehensive Searches:</a:t>
            </a:r>
          </a:p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Clicking on a search result provides comprehensive information about the book, including a summary, author details, and other relevant data.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91BB6C-7E99-BF2F-EE3E-06BA5939E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2" name="Imagen 6">
            <a:extLst>
              <a:ext uri="{FF2B5EF4-FFF2-40B4-BE49-F238E27FC236}">
                <a16:creationId xmlns:a16="http://schemas.microsoft.com/office/drawing/2014/main" id="{E6A2ED80-BD0A-537C-5667-E21C2FF7B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3" y="1235004"/>
            <a:ext cx="19526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232848" y="265215"/>
            <a:ext cx="5016018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Concept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Diagram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F6F99-BDE1-F0F0-7D57-3F0F917B5D8F}"/>
              </a:ext>
            </a:extLst>
          </p:cNvPr>
          <p:cNvSpPr txBox="1"/>
          <p:nvPr/>
        </p:nvSpPr>
        <p:spPr>
          <a:xfrm>
            <a:off x="232848" y="1532499"/>
            <a:ext cx="8216208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 the following diagram, we outline the key sections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LibroWave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app</a:t>
            </a:r>
          </a:p>
          <a:p>
            <a:pPr marL="228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encompassing Book exploration, Reviews, Cart management, and Forum discussions.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7894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Contenido</a:t>
            </a:r>
            <a:endParaRPr dirty="0"/>
          </a:p>
        </p:txBody>
      </p:sp>
      <p:sp>
        <p:nvSpPr>
          <p:cNvPr id="502" name="Google Shape;502;p43"/>
          <p:cNvSpPr txBox="1">
            <a:spLocks noGrp="1"/>
          </p:cNvSpPr>
          <p:nvPr>
            <p:ph type="body" idx="1"/>
          </p:nvPr>
        </p:nvSpPr>
        <p:spPr>
          <a:xfrm>
            <a:off x="720500" y="1138334"/>
            <a:ext cx="7716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90000"/>
              </a:lnSpc>
              <a:buSzPts val="1200"/>
              <a:buNone/>
            </a:pPr>
            <a:r>
              <a:rPr lang="es-ES" sz="1600" dirty="0"/>
              <a:t>Presentación del Documento de Visión del proyecto </a:t>
            </a:r>
            <a:r>
              <a:rPr lang="es-ES" sz="1600" dirty="0" err="1"/>
              <a:t>LibroWave</a:t>
            </a:r>
            <a:r>
              <a:rPr lang="es-ES" sz="1600" dirty="0"/>
              <a:t>,  una plataforma desarrollada para facilitar el alquiler de libros físicos y en línea. </a:t>
            </a:r>
            <a:r>
              <a:rPr lang="es-ES" sz="1600" dirty="0" err="1"/>
              <a:t>LibroWave</a:t>
            </a:r>
            <a:r>
              <a:rPr lang="es-ES" sz="1600" dirty="0"/>
              <a:t> está diseñado para agilizar el proceso para que los bibliotecarios administren sus colecciones de libros y permitir a los lectores descubrir, reservar y alquilar fácilmente los libros disponibles.</a:t>
            </a:r>
          </a:p>
          <a:p>
            <a:pPr marL="152400" indent="0">
              <a:lnSpc>
                <a:spcPct val="90000"/>
              </a:lnSpc>
              <a:buSzPts val="1200"/>
              <a:buNone/>
            </a:pPr>
            <a:endParaRPr lang="es-ES" sz="1600" dirty="0"/>
          </a:p>
          <a:p>
            <a:pPr marL="152400" indent="0">
              <a:lnSpc>
                <a:spcPct val="90000"/>
              </a:lnSpc>
              <a:buSzPts val="1200"/>
              <a:buNone/>
            </a:pPr>
            <a:r>
              <a:rPr lang="es-ES" sz="1600" b="0" i="0" u="none" strike="noStrike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s-ES" sz="1600" dirty="0" err="1"/>
              <a:t>LibroWave</a:t>
            </a:r>
            <a:r>
              <a:rPr lang="es-ES" sz="1600" dirty="0"/>
              <a:t> propone una solución digital que permite a los bibliotecarios exhibir sus colecciones de libros y permite a los lectores explorar títulos disponibles, reservar libros y completar transacciones de alquiler sin problemas, así como valorar y comentar los títulos leídos. Al aprovechar la plataforma en línea, </a:t>
            </a:r>
            <a:r>
              <a:rPr lang="es-ES" sz="1600" dirty="0" err="1"/>
              <a:t>LibroWave</a:t>
            </a:r>
            <a:r>
              <a:rPr lang="es-ES" sz="1600" dirty="0"/>
              <a:t> pretende cerrar la brecha entre bibliotecarios y lectores, creando un entorno dinámico y accesible para los entusiastas del libro.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35B854-10D7-363B-B6E9-1008DD6C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3734432"/>
            <a:ext cx="752479" cy="12350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DD3DD9-1BE4-66A4-B8BB-33CB78BF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7" y="0"/>
            <a:ext cx="8251546" cy="51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91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5298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09" name="Google Shape;509;p44"/>
          <p:cNvSpPr txBox="1">
            <a:spLocks noGrp="1"/>
          </p:cNvSpPr>
          <p:nvPr>
            <p:ph type="title"/>
          </p:nvPr>
        </p:nvSpPr>
        <p:spPr>
          <a:xfrm>
            <a:off x="1660126" y="1591375"/>
            <a:ext cx="27355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Arquitectura</a:t>
            </a:r>
            <a:r>
              <a:rPr lang="en-US" dirty="0"/>
              <a:t> de la </a:t>
            </a:r>
            <a:r>
              <a:rPr lang="en-US" dirty="0" err="1"/>
              <a:t>información</a:t>
            </a:r>
            <a:endParaRPr dirty="0"/>
          </a:p>
        </p:txBody>
      </p:sp>
      <p:sp>
        <p:nvSpPr>
          <p:cNvPr id="510" name="Google Shape;510;p44"/>
          <p:cNvSpPr txBox="1">
            <a:spLocks noGrp="1"/>
          </p:cNvSpPr>
          <p:nvPr>
            <p:ph type="title" idx="2"/>
          </p:nvPr>
        </p:nvSpPr>
        <p:spPr>
          <a:xfrm>
            <a:off x="820488" y="1525213"/>
            <a:ext cx="9126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ym typeface="Arial"/>
              </a:rPr>
              <a:t>01.</a:t>
            </a:r>
            <a:endParaRPr dirty="0">
              <a:sym typeface="Arial"/>
            </a:endParaRPr>
          </a:p>
        </p:txBody>
      </p:sp>
      <p:sp>
        <p:nvSpPr>
          <p:cNvPr id="512" name="Google Shape;512;p44"/>
          <p:cNvSpPr txBox="1">
            <a:spLocks noGrp="1"/>
          </p:cNvSpPr>
          <p:nvPr>
            <p:ph type="title" idx="4"/>
          </p:nvPr>
        </p:nvSpPr>
        <p:spPr>
          <a:xfrm>
            <a:off x="6489671" y="1177874"/>
            <a:ext cx="2043711" cy="977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Wireflow</a:t>
            </a:r>
            <a:r>
              <a:rPr lang="es-ES" dirty="0"/>
              <a:t>&amp;</a:t>
            </a:r>
            <a:br>
              <a:rPr lang="es-ES" dirty="0"/>
            </a:br>
            <a:r>
              <a:rPr lang="es-ES" dirty="0"/>
              <a:t>HTA</a:t>
            </a:r>
            <a:endParaRPr u="sng" dirty="0"/>
          </a:p>
        </p:txBody>
      </p:sp>
      <p:sp>
        <p:nvSpPr>
          <p:cNvPr id="513" name="Google Shape;513;p44"/>
          <p:cNvSpPr txBox="1">
            <a:spLocks noGrp="1"/>
          </p:cNvSpPr>
          <p:nvPr>
            <p:ph type="title" idx="5"/>
          </p:nvPr>
        </p:nvSpPr>
        <p:spPr>
          <a:xfrm>
            <a:off x="5690036" y="1434541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515" name="Google Shape;515;p44"/>
          <p:cNvSpPr txBox="1">
            <a:spLocks noGrp="1"/>
          </p:cNvSpPr>
          <p:nvPr>
            <p:ph type="title" idx="7"/>
          </p:nvPr>
        </p:nvSpPr>
        <p:spPr>
          <a:xfrm>
            <a:off x="5597362" y="416482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Prototipos</a:t>
            </a:r>
            <a:endParaRPr dirty="0"/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 idx="8"/>
          </p:nvPr>
        </p:nvSpPr>
        <p:spPr>
          <a:xfrm>
            <a:off x="4732719" y="4098675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520" name="Google Shape;520;p44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3" name="Google Shape;516;p44">
            <a:extLst>
              <a:ext uri="{FF2B5EF4-FFF2-40B4-BE49-F238E27FC236}">
                <a16:creationId xmlns:a16="http://schemas.microsoft.com/office/drawing/2014/main" id="{0AD87E5E-94E5-8491-CA21-81F82C061C32}"/>
              </a:ext>
            </a:extLst>
          </p:cNvPr>
          <p:cNvSpPr txBox="1">
            <a:spLocks/>
          </p:cNvSpPr>
          <p:nvPr/>
        </p:nvSpPr>
        <p:spPr>
          <a:xfrm>
            <a:off x="879900" y="2679175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rgbClr val="00B0F0"/>
                </a:solidFill>
              </a:rPr>
              <a:t>02.</a:t>
            </a:r>
            <a:endParaRPr lang="en" dirty="0"/>
          </a:p>
        </p:txBody>
      </p:sp>
      <p:sp>
        <p:nvSpPr>
          <p:cNvPr id="4" name="Google Shape;515;p44">
            <a:extLst>
              <a:ext uri="{FF2B5EF4-FFF2-40B4-BE49-F238E27FC236}">
                <a16:creationId xmlns:a16="http://schemas.microsoft.com/office/drawing/2014/main" id="{04C51F5C-3A64-40E6-79B2-FA6937D59B84}"/>
              </a:ext>
            </a:extLst>
          </p:cNvPr>
          <p:cNvSpPr txBox="1">
            <a:spLocks/>
          </p:cNvSpPr>
          <p:nvPr/>
        </p:nvSpPr>
        <p:spPr>
          <a:xfrm>
            <a:off x="1655717" y="2789787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1800"/>
              <a:buFont typeface="Libre Baskerville"/>
              <a:buNone/>
              <a:defRPr sz="2000" b="1">
                <a:solidFill>
                  <a:srgbClr val="00B0F0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algn="ctr"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algn="ctr"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algn="ctr"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algn="ctr"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algn="ctr"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algn="ctr"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algn="ctr"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algn="ctr"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s-ES" dirty="0"/>
              <a:t>Mapa de Navegación</a:t>
            </a:r>
          </a:p>
        </p:txBody>
      </p:sp>
      <p:sp>
        <p:nvSpPr>
          <p:cNvPr id="5" name="Google Shape;516;p44">
            <a:extLst>
              <a:ext uri="{FF2B5EF4-FFF2-40B4-BE49-F238E27FC236}">
                <a16:creationId xmlns:a16="http://schemas.microsoft.com/office/drawing/2014/main" id="{C9ADA0DA-1773-2B78-5C67-7FC9D03809FC}"/>
              </a:ext>
            </a:extLst>
          </p:cNvPr>
          <p:cNvSpPr txBox="1">
            <a:spLocks/>
          </p:cNvSpPr>
          <p:nvPr/>
        </p:nvSpPr>
        <p:spPr>
          <a:xfrm>
            <a:off x="5510088" y="2846329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6" name="Google Shape;515;p44">
            <a:extLst>
              <a:ext uri="{FF2B5EF4-FFF2-40B4-BE49-F238E27FC236}">
                <a16:creationId xmlns:a16="http://schemas.microsoft.com/office/drawing/2014/main" id="{4F57B94F-879E-07BB-DD07-EBBD11B0780F}"/>
              </a:ext>
            </a:extLst>
          </p:cNvPr>
          <p:cNvSpPr txBox="1">
            <a:spLocks/>
          </p:cNvSpPr>
          <p:nvPr/>
        </p:nvSpPr>
        <p:spPr>
          <a:xfrm>
            <a:off x="6326450" y="2911312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Bocetos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1A0D39-9FBA-EE01-DC8E-950040DD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246" y="1925657"/>
            <a:ext cx="1121917" cy="18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14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460017" y="261372"/>
            <a:ext cx="5358891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Map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96EE71-F4A1-1124-0D08-FCDB86420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2FD20D77-4ED0-ABD0-E8B9-B78E09B2A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49" y="952169"/>
            <a:ext cx="7700607" cy="41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81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5298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09" name="Google Shape;509;p44"/>
          <p:cNvSpPr txBox="1">
            <a:spLocks noGrp="1"/>
          </p:cNvSpPr>
          <p:nvPr>
            <p:ph type="title"/>
          </p:nvPr>
        </p:nvSpPr>
        <p:spPr>
          <a:xfrm>
            <a:off x="1660126" y="1591375"/>
            <a:ext cx="27355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Arquitectura</a:t>
            </a:r>
            <a:r>
              <a:rPr lang="en-US" dirty="0"/>
              <a:t> de la </a:t>
            </a:r>
            <a:r>
              <a:rPr lang="en-US" dirty="0" err="1"/>
              <a:t>información</a:t>
            </a:r>
            <a:endParaRPr dirty="0"/>
          </a:p>
        </p:txBody>
      </p:sp>
      <p:sp>
        <p:nvSpPr>
          <p:cNvPr id="510" name="Google Shape;510;p44"/>
          <p:cNvSpPr txBox="1">
            <a:spLocks noGrp="1"/>
          </p:cNvSpPr>
          <p:nvPr>
            <p:ph type="title" idx="2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12" name="Google Shape;512;p44"/>
          <p:cNvSpPr txBox="1">
            <a:spLocks noGrp="1"/>
          </p:cNvSpPr>
          <p:nvPr>
            <p:ph type="title" idx="4"/>
          </p:nvPr>
        </p:nvSpPr>
        <p:spPr>
          <a:xfrm>
            <a:off x="6489671" y="1177874"/>
            <a:ext cx="2043711" cy="97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 err="1">
                <a:solidFill>
                  <a:srgbClr val="00B0F0"/>
                </a:solidFill>
              </a:rPr>
              <a:t>Wireflow</a:t>
            </a:r>
            <a:r>
              <a:rPr lang="es-ES" dirty="0">
                <a:solidFill>
                  <a:srgbClr val="00B0F0"/>
                </a:solidFill>
              </a:rPr>
              <a:t>&amp;</a:t>
            </a:r>
            <a:br>
              <a:rPr lang="es-ES" dirty="0">
                <a:solidFill>
                  <a:srgbClr val="00B0F0"/>
                </a:solidFill>
              </a:rPr>
            </a:br>
            <a:r>
              <a:rPr lang="es-ES" dirty="0">
                <a:solidFill>
                  <a:srgbClr val="00B0F0"/>
                </a:solidFill>
              </a:rPr>
              <a:t>HTA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13" name="Google Shape;513;p44"/>
          <p:cNvSpPr txBox="1">
            <a:spLocks noGrp="1"/>
          </p:cNvSpPr>
          <p:nvPr>
            <p:ph type="title" idx="5"/>
          </p:nvPr>
        </p:nvSpPr>
        <p:spPr>
          <a:xfrm>
            <a:off x="5690036" y="1434541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03.</a:t>
            </a:r>
            <a:endParaRPr dirty="0"/>
          </a:p>
        </p:txBody>
      </p:sp>
      <p:sp>
        <p:nvSpPr>
          <p:cNvPr id="515" name="Google Shape;515;p44"/>
          <p:cNvSpPr txBox="1">
            <a:spLocks noGrp="1"/>
          </p:cNvSpPr>
          <p:nvPr>
            <p:ph type="title" idx="7"/>
          </p:nvPr>
        </p:nvSpPr>
        <p:spPr>
          <a:xfrm>
            <a:off x="5597362" y="416482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Prototipos</a:t>
            </a:r>
            <a:endParaRPr dirty="0"/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 idx="8"/>
          </p:nvPr>
        </p:nvSpPr>
        <p:spPr>
          <a:xfrm>
            <a:off x="4732719" y="4098675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520" name="Google Shape;520;p44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3" name="Google Shape;516;p44">
            <a:extLst>
              <a:ext uri="{FF2B5EF4-FFF2-40B4-BE49-F238E27FC236}">
                <a16:creationId xmlns:a16="http://schemas.microsoft.com/office/drawing/2014/main" id="{0AD87E5E-94E5-8491-CA21-81F82C061C32}"/>
              </a:ext>
            </a:extLst>
          </p:cNvPr>
          <p:cNvSpPr txBox="1">
            <a:spLocks/>
          </p:cNvSpPr>
          <p:nvPr/>
        </p:nvSpPr>
        <p:spPr>
          <a:xfrm>
            <a:off x="879900" y="2679175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4" name="Google Shape;515;p44">
            <a:extLst>
              <a:ext uri="{FF2B5EF4-FFF2-40B4-BE49-F238E27FC236}">
                <a16:creationId xmlns:a16="http://schemas.microsoft.com/office/drawing/2014/main" id="{04C51F5C-3A64-40E6-79B2-FA6937D59B84}"/>
              </a:ext>
            </a:extLst>
          </p:cNvPr>
          <p:cNvSpPr txBox="1">
            <a:spLocks/>
          </p:cNvSpPr>
          <p:nvPr/>
        </p:nvSpPr>
        <p:spPr>
          <a:xfrm>
            <a:off x="1655717" y="2789787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Mapa de Navegación</a:t>
            </a:r>
          </a:p>
        </p:txBody>
      </p:sp>
      <p:sp>
        <p:nvSpPr>
          <p:cNvPr id="5" name="Google Shape;516;p44">
            <a:extLst>
              <a:ext uri="{FF2B5EF4-FFF2-40B4-BE49-F238E27FC236}">
                <a16:creationId xmlns:a16="http://schemas.microsoft.com/office/drawing/2014/main" id="{C9ADA0DA-1773-2B78-5C67-7FC9D03809FC}"/>
              </a:ext>
            </a:extLst>
          </p:cNvPr>
          <p:cNvSpPr txBox="1">
            <a:spLocks/>
          </p:cNvSpPr>
          <p:nvPr/>
        </p:nvSpPr>
        <p:spPr>
          <a:xfrm>
            <a:off x="5510088" y="2846329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6" name="Google Shape;515;p44">
            <a:extLst>
              <a:ext uri="{FF2B5EF4-FFF2-40B4-BE49-F238E27FC236}">
                <a16:creationId xmlns:a16="http://schemas.microsoft.com/office/drawing/2014/main" id="{4F57B94F-879E-07BB-DD07-EBBD11B0780F}"/>
              </a:ext>
            </a:extLst>
          </p:cNvPr>
          <p:cNvSpPr txBox="1">
            <a:spLocks/>
          </p:cNvSpPr>
          <p:nvPr/>
        </p:nvSpPr>
        <p:spPr>
          <a:xfrm>
            <a:off x="6326450" y="2911312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Bocetos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1A0D39-9FBA-EE01-DC8E-950040DD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246" y="1925657"/>
            <a:ext cx="1121917" cy="18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33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WIREFLOW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96EE71-F4A1-1124-0D08-FCDB86420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F4E92F1-B10D-F3D0-97F1-34E0F030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60" y="1075515"/>
            <a:ext cx="6907122" cy="37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2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HTA</a:t>
            </a:r>
          </a:p>
        </p:txBody>
      </p:sp>
      <p:sp>
        <p:nvSpPr>
          <p:cNvPr id="6" name="Google Shape;509;p44">
            <a:extLst>
              <a:ext uri="{FF2B5EF4-FFF2-40B4-BE49-F238E27FC236}">
                <a16:creationId xmlns:a16="http://schemas.microsoft.com/office/drawing/2014/main" id="{7A2D62AB-CABB-2A89-2AA5-A8E5452A6881}"/>
              </a:ext>
            </a:extLst>
          </p:cNvPr>
          <p:cNvSpPr txBox="1">
            <a:spLocks/>
          </p:cNvSpPr>
          <p:nvPr/>
        </p:nvSpPr>
        <p:spPr>
          <a:xfrm>
            <a:off x="1685516" y="558775"/>
            <a:ext cx="2161010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/>
              <a:t>BuyOrReserve</a:t>
            </a:r>
            <a:endParaRPr lang="es-ES" sz="1800" dirty="0"/>
          </a:p>
        </p:txBody>
      </p:sp>
      <p:pic>
        <p:nvPicPr>
          <p:cNvPr id="4" name="Imagen 3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453011CC-6376-06A6-F708-A67F17DD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02" y="1040090"/>
            <a:ext cx="7201845" cy="38567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EB4D27-FCD6-177A-8500-EB7B356E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0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HTA</a:t>
            </a:r>
          </a:p>
        </p:txBody>
      </p:sp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06DC45E-4279-45B1-ED9D-CE5AC6C8B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1" y="1075514"/>
            <a:ext cx="7317317" cy="3791210"/>
          </a:xfrm>
          <a:prstGeom prst="rect">
            <a:avLst/>
          </a:prstGeom>
        </p:spPr>
      </p:pic>
      <p:sp>
        <p:nvSpPr>
          <p:cNvPr id="6" name="Google Shape;509;p44">
            <a:extLst>
              <a:ext uri="{FF2B5EF4-FFF2-40B4-BE49-F238E27FC236}">
                <a16:creationId xmlns:a16="http://schemas.microsoft.com/office/drawing/2014/main" id="{7A2D62AB-CABB-2A89-2AA5-A8E5452A6881}"/>
              </a:ext>
            </a:extLst>
          </p:cNvPr>
          <p:cNvSpPr txBox="1">
            <a:spLocks/>
          </p:cNvSpPr>
          <p:nvPr/>
        </p:nvSpPr>
        <p:spPr>
          <a:xfrm>
            <a:off x="1685516" y="558775"/>
            <a:ext cx="1776291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/>
              <a:t>Read</a:t>
            </a:r>
            <a:r>
              <a:rPr lang="es-ES" sz="1800" dirty="0"/>
              <a:t> a Book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42CD5F-F43D-3769-52BB-62ABA924C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49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HTA</a:t>
            </a:r>
          </a:p>
        </p:txBody>
      </p:sp>
      <p:sp>
        <p:nvSpPr>
          <p:cNvPr id="6" name="Google Shape;509;p44">
            <a:extLst>
              <a:ext uri="{FF2B5EF4-FFF2-40B4-BE49-F238E27FC236}">
                <a16:creationId xmlns:a16="http://schemas.microsoft.com/office/drawing/2014/main" id="{7A2D62AB-CABB-2A89-2AA5-A8E5452A6881}"/>
              </a:ext>
            </a:extLst>
          </p:cNvPr>
          <p:cNvSpPr txBox="1">
            <a:spLocks/>
          </p:cNvSpPr>
          <p:nvPr/>
        </p:nvSpPr>
        <p:spPr>
          <a:xfrm>
            <a:off x="1685516" y="558775"/>
            <a:ext cx="2463291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/>
              <a:t>FeedbackOrRating</a:t>
            </a:r>
            <a:endParaRPr lang="es-ES" sz="1800" dirty="0"/>
          </a:p>
        </p:txBody>
      </p:sp>
      <p:pic>
        <p:nvPicPr>
          <p:cNvPr id="4" name="Imagen 3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30E8C9B4-9C8C-582D-BDCF-D9873A2D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18" y="1075514"/>
            <a:ext cx="7617481" cy="3842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8285A6-D0BE-0042-648A-5EE25FF7A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1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5298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09" name="Google Shape;509;p44"/>
          <p:cNvSpPr txBox="1">
            <a:spLocks noGrp="1"/>
          </p:cNvSpPr>
          <p:nvPr>
            <p:ph type="title"/>
          </p:nvPr>
        </p:nvSpPr>
        <p:spPr>
          <a:xfrm>
            <a:off x="1660126" y="1591375"/>
            <a:ext cx="27355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Arquitectura</a:t>
            </a:r>
            <a:r>
              <a:rPr lang="en-US" dirty="0"/>
              <a:t> de la </a:t>
            </a:r>
            <a:r>
              <a:rPr lang="en-US" dirty="0" err="1"/>
              <a:t>información</a:t>
            </a:r>
            <a:endParaRPr dirty="0"/>
          </a:p>
        </p:txBody>
      </p:sp>
      <p:sp>
        <p:nvSpPr>
          <p:cNvPr id="510" name="Google Shape;510;p44"/>
          <p:cNvSpPr txBox="1">
            <a:spLocks noGrp="1"/>
          </p:cNvSpPr>
          <p:nvPr>
            <p:ph type="title" idx="2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12" name="Google Shape;512;p44"/>
          <p:cNvSpPr txBox="1">
            <a:spLocks noGrp="1"/>
          </p:cNvSpPr>
          <p:nvPr>
            <p:ph type="title" idx="4"/>
          </p:nvPr>
        </p:nvSpPr>
        <p:spPr>
          <a:xfrm>
            <a:off x="6489671" y="1177874"/>
            <a:ext cx="2043711" cy="977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Wireflow</a:t>
            </a:r>
            <a:r>
              <a:rPr lang="es-ES" dirty="0"/>
              <a:t>&amp;</a:t>
            </a:r>
            <a:br>
              <a:rPr lang="es-ES" dirty="0"/>
            </a:br>
            <a:r>
              <a:rPr lang="es-ES" dirty="0"/>
              <a:t>HTA</a:t>
            </a:r>
            <a:endParaRPr u="sng" dirty="0"/>
          </a:p>
        </p:txBody>
      </p:sp>
      <p:sp>
        <p:nvSpPr>
          <p:cNvPr id="513" name="Google Shape;513;p44"/>
          <p:cNvSpPr txBox="1">
            <a:spLocks noGrp="1"/>
          </p:cNvSpPr>
          <p:nvPr>
            <p:ph type="title" idx="5"/>
          </p:nvPr>
        </p:nvSpPr>
        <p:spPr>
          <a:xfrm>
            <a:off x="5690036" y="1434541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515" name="Google Shape;515;p44"/>
          <p:cNvSpPr txBox="1">
            <a:spLocks noGrp="1"/>
          </p:cNvSpPr>
          <p:nvPr>
            <p:ph type="title" idx="7"/>
          </p:nvPr>
        </p:nvSpPr>
        <p:spPr>
          <a:xfrm>
            <a:off x="5597362" y="416482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Prototipos</a:t>
            </a:r>
            <a:endParaRPr dirty="0"/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 idx="8"/>
          </p:nvPr>
        </p:nvSpPr>
        <p:spPr>
          <a:xfrm>
            <a:off x="4732719" y="4098675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520" name="Google Shape;520;p44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3" name="Google Shape;516;p44">
            <a:extLst>
              <a:ext uri="{FF2B5EF4-FFF2-40B4-BE49-F238E27FC236}">
                <a16:creationId xmlns:a16="http://schemas.microsoft.com/office/drawing/2014/main" id="{0AD87E5E-94E5-8491-CA21-81F82C061C32}"/>
              </a:ext>
            </a:extLst>
          </p:cNvPr>
          <p:cNvSpPr txBox="1">
            <a:spLocks/>
          </p:cNvSpPr>
          <p:nvPr/>
        </p:nvSpPr>
        <p:spPr>
          <a:xfrm>
            <a:off x="879900" y="2679175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4" name="Google Shape;515;p44">
            <a:extLst>
              <a:ext uri="{FF2B5EF4-FFF2-40B4-BE49-F238E27FC236}">
                <a16:creationId xmlns:a16="http://schemas.microsoft.com/office/drawing/2014/main" id="{04C51F5C-3A64-40E6-79B2-FA6937D59B84}"/>
              </a:ext>
            </a:extLst>
          </p:cNvPr>
          <p:cNvSpPr txBox="1">
            <a:spLocks/>
          </p:cNvSpPr>
          <p:nvPr/>
        </p:nvSpPr>
        <p:spPr>
          <a:xfrm>
            <a:off x="1655717" y="2789787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Mapa de Navegación</a:t>
            </a:r>
          </a:p>
        </p:txBody>
      </p:sp>
      <p:sp>
        <p:nvSpPr>
          <p:cNvPr id="5" name="Google Shape;516;p44">
            <a:extLst>
              <a:ext uri="{FF2B5EF4-FFF2-40B4-BE49-F238E27FC236}">
                <a16:creationId xmlns:a16="http://schemas.microsoft.com/office/drawing/2014/main" id="{C9ADA0DA-1773-2B78-5C67-7FC9D03809FC}"/>
              </a:ext>
            </a:extLst>
          </p:cNvPr>
          <p:cNvSpPr txBox="1">
            <a:spLocks/>
          </p:cNvSpPr>
          <p:nvPr/>
        </p:nvSpPr>
        <p:spPr>
          <a:xfrm>
            <a:off x="5510088" y="2846329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rgbClr val="00B0F0"/>
                </a:solidFill>
              </a:rPr>
              <a:t>04.</a:t>
            </a:r>
            <a:endParaRPr lang="en" dirty="0"/>
          </a:p>
        </p:txBody>
      </p:sp>
      <p:sp>
        <p:nvSpPr>
          <p:cNvPr id="6" name="Google Shape;515;p44">
            <a:extLst>
              <a:ext uri="{FF2B5EF4-FFF2-40B4-BE49-F238E27FC236}">
                <a16:creationId xmlns:a16="http://schemas.microsoft.com/office/drawing/2014/main" id="{4F57B94F-879E-07BB-DD07-EBBD11B0780F}"/>
              </a:ext>
            </a:extLst>
          </p:cNvPr>
          <p:cNvSpPr txBox="1">
            <a:spLocks/>
          </p:cNvSpPr>
          <p:nvPr/>
        </p:nvSpPr>
        <p:spPr>
          <a:xfrm>
            <a:off x="6326450" y="2911312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rgbClr val="00B0F0"/>
                </a:solidFill>
              </a:rPr>
              <a:t>Bocetos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1A0D39-9FBA-EE01-DC8E-950040DD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246" y="1925657"/>
            <a:ext cx="1121917" cy="18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37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568704" y="464367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Bocetos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8285A6-D0BE-0042-648A-5EE25FF7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A007A96-88E9-1E73-460D-BFD422C33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9" y="1738116"/>
            <a:ext cx="1813905" cy="2670068"/>
          </a:xfrm>
          <a:prstGeom prst="rect">
            <a:avLst/>
          </a:prstGeom>
        </p:spPr>
      </p:pic>
      <p:pic>
        <p:nvPicPr>
          <p:cNvPr id="9" name="Imagen 8" descr="Texto, Carta&#10;&#10;Descripción generada automáticamente">
            <a:extLst>
              <a:ext uri="{FF2B5EF4-FFF2-40B4-BE49-F238E27FC236}">
                <a16:creationId xmlns:a16="http://schemas.microsoft.com/office/drawing/2014/main" id="{A48901CC-E9C5-C373-0CC4-B0A66BE03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831" y="1738116"/>
            <a:ext cx="1916690" cy="2837005"/>
          </a:xfrm>
          <a:prstGeom prst="rect">
            <a:avLst/>
          </a:prstGeom>
        </p:spPr>
      </p:pic>
      <p:pic>
        <p:nvPicPr>
          <p:cNvPr id="11" name="Imagen 10" descr="Texto, Carta&#10;&#10;Descripción generada automáticamente">
            <a:extLst>
              <a:ext uri="{FF2B5EF4-FFF2-40B4-BE49-F238E27FC236}">
                <a16:creationId xmlns:a16="http://schemas.microsoft.com/office/drawing/2014/main" id="{91BFAAD9-1C0F-6925-4B06-E660A89AC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787" y="1736180"/>
            <a:ext cx="2036426" cy="2837006"/>
          </a:xfrm>
          <a:prstGeom prst="rect">
            <a:avLst/>
          </a:prstGeom>
        </p:spPr>
      </p:pic>
      <p:sp>
        <p:nvSpPr>
          <p:cNvPr id="12" name="Google Shape;509;p44">
            <a:extLst>
              <a:ext uri="{FF2B5EF4-FFF2-40B4-BE49-F238E27FC236}">
                <a16:creationId xmlns:a16="http://schemas.microsoft.com/office/drawing/2014/main" id="{A51BA7CC-5E05-2F41-4AC1-5964356864F1}"/>
              </a:ext>
            </a:extLst>
          </p:cNvPr>
          <p:cNvSpPr txBox="1">
            <a:spLocks/>
          </p:cNvSpPr>
          <p:nvPr/>
        </p:nvSpPr>
        <p:spPr>
          <a:xfrm>
            <a:off x="1110472" y="1235004"/>
            <a:ext cx="916117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/>
              <a:t>Login</a:t>
            </a:r>
            <a:endParaRPr lang="es-ES" sz="1800" dirty="0"/>
          </a:p>
        </p:txBody>
      </p:sp>
      <p:sp>
        <p:nvSpPr>
          <p:cNvPr id="13" name="Google Shape;509;p44">
            <a:extLst>
              <a:ext uri="{FF2B5EF4-FFF2-40B4-BE49-F238E27FC236}">
                <a16:creationId xmlns:a16="http://schemas.microsoft.com/office/drawing/2014/main" id="{E232C6B1-BAE4-A60E-3F03-74F08467C879}"/>
              </a:ext>
            </a:extLst>
          </p:cNvPr>
          <p:cNvSpPr txBox="1">
            <a:spLocks/>
          </p:cNvSpPr>
          <p:nvPr/>
        </p:nvSpPr>
        <p:spPr>
          <a:xfrm>
            <a:off x="4113941" y="1235003"/>
            <a:ext cx="979494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/>
              <a:t>Home</a:t>
            </a:r>
          </a:p>
        </p:txBody>
      </p:sp>
      <p:sp>
        <p:nvSpPr>
          <p:cNvPr id="14" name="Google Shape;509;p44">
            <a:extLst>
              <a:ext uri="{FF2B5EF4-FFF2-40B4-BE49-F238E27FC236}">
                <a16:creationId xmlns:a16="http://schemas.microsoft.com/office/drawing/2014/main" id="{9DDF7802-5C68-56F1-12A3-BE138A1D7C16}"/>
              </a:ext>
            </a:extLst>
          </p:cNvPr>
          <p:cNvSpPr txBox="1">
            <a:spLocks/>
          </p:cNvSpPr>
          <p:nvPr/>
        </p:nvSpPr>
        <p:spPr>
          <a:xfrm>
            <a:off x="6960021" y="1199707"/>
            <a:ext cx="1073508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/>
              <a:t>Profile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53876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5298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09" name="Google Shape;509;p44"/>
          <p:cNvSpPr txBox="1">
            <a:spLocks noGrp="1"/>
          </p:cNvSpPr>
          <p:nvPr>
            <p:ph type="title"/>
          </p:nvPr>
        </p:nvSpPr>
        <p:spPr>
          <a:xfrm>
            <a:off x="1660126" y="1591375"/>
            <a:ext cx="27355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B0F0"/>
                </a:solidFill>
              </a:rPr>
              <a:t>Arquitectura</a:t>
            </a:r>
            <a:r>
              <a:rPr lang="en-US" dirty="0">
                <a:solidFill>
                  <a:srgbClr val="00B0F0"/>
                </a:solidFill>
              </a:rPr>
              <a:t> de la </a:t>
            </a:r>
            <a:r>
              <a:rPr lang="en-US" dirty="0" err="1">
                <a:solidFill>
                  <a:srgbClr val="00B0F0"/>
                </a:solidFill>
              </a:rPr>
              <a:t>información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10" name="Google Shape;510;p44"/>
          <p:cNvSpPr txBox="1">
            <a:spLocks noGrp="1"/>
          </p:cNvSpPr>
          <p:nvPr>
            <p:ph type="title" idx="2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01.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12" name="Google Shape;512;p44"/>
          <p:cNvSpPr txBox="1">
            <a:spLocks noGrp="1"/>
          </p:cNvSpPr>
          <p:nvPr>
            <p:ph type="title" idx="4"/>
          </p:nvPr>
        </p:nvSpPr>
        <p:spPr>
          <a:xfrm>
            <a:off x="6489671" y="1177874"/>
            <a:ext cx="2043711" cy="977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Wireflow</a:t>
            </a:r>
            <a:r>
              <a:rPr lang="es-ES" dirty="0"/>
              <a:t>&amp;</a:t>
            </a:r>
            <a:br>
              <a:rPr lang="es-ES" dirty="0"/>
            </a:br>
            <a:r>
              <a:rPr lang="es-ES" dirty="0"/>
              <a:t>HTA</a:t>
            </a:r>
            <a:endParaRPr u="sng" dirty="0"/>
          </a:p>
        </p:txBody>
      </p:sp>
      <p:sp>
        <p:nvSpPr>
          <p:cNvPr id="513" name="Google Shape;513;p44"/>
          <p:cNvSpPr txBox="1">
            <a:spLocks noGrp="1"/>
          </p:cNvSpPr>
          <p:nvPr>
            <p:ph type="title" idx="5"/>
          </p:nvPr>
        </p:nvSpPr>
        <p:spPr>
          <a:xfrm>
            <a:off x="5690036" y="1434541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515" name="Google Shape;515;p44"/>
          <p:cNvSpPr txBox="1">
            <a:spLocks noGrp="1"/>
          </p:cNvSpPr>
          <p:nvPr>
            <p:ph type="title" idx="7"/>
          </p:nvPr>
        </p:nvSpPr>
        <p:spPr>
          <a:xfrm>
            <a:off x="5597362" y="416482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Prototipos</a:t>
            </a:r>
            <a:endParaRPr dirty="0"/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 idx="8"/>
          </p:nvPr>
        </p:nvSpPr>
        <p:spPr>
          <a:xfrm>
            <a:off x="4732719" y="4098675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520" name="Google Shape;520;p44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3" name="Google Shape;516;p44">
            <a:extLst>
              <a:ext uri="{FF2B5EF4-FFF2-40B4-BE49-F238E27FC236}">
                <a16:creationId xmlns:a16="http://schemas.microsoft.com/office/drawing/2014/main" id="{0AD87E5E-94E5-8491-CA21-81F82C061C32}"/>
              </a:ext>
            </a:extLst>
          </p:cNvPr>
          <p:cNvSpPr txBox="1">
            <a:spLocks/>
          </p:cNvSpPr>
          <p:nvPr/>
        </p:nvSpPr>
        <p:spPr>
          <a:xfrm>
            <a:off x="879900" y="2679175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4" name="Google Shape;515;p44">
            <a:extLst>
              <a:ext uri="{FF2B5EF4-FFF2-40B4-BE49-F238E27FC236}">
                <a16:creationId xmlns:a16="http://schemas.microsoft.com/office/drawing/2014/main" id="{04C51F5C-3A64-40E6-79B2-FA6937D59B84}"/>
              </a:ext>
            </a:extLst>
          </p:cNvPr>
          <p:cNvSpPr txBox="1">
            <a:spLocks/>
          </p:cNvSpPr>
          <p:nvPr/>
        </p:nvSpPr>
        <p:spPr>
          <a:xfrm>
            <a:off x="1655717" y="2789787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Mapa de Navegación</a:t>
            </a:r>
          </a:p>
        </p:txBody>
      </p:sp>
      <p:sp>
        <p:nvSpPr>
          <p:cNvPr id="5" name="Google Shape;516;p44">
            <a:extLst>
              <a:ext uri="{FF2B5EF4-FFF2-40B4-BE49-F238E27FC236}">
                <a16:creationId xmlns:a16="http://schemas.microsoft.com/office/drawing/2014/main" id="{C9ADA0DA-1773-2B78-5C67-7FC9D03809FC}"/>
              </a:ext>
            </a:extLst>
          </p:cNvPr>
          <p:cNvSpPr txBox="1">
            <a:spLocks/>
          </p:cNvSpPr>
          <p:nvPr/>
        </p:nvSpPr>
        <p:spPr>
          <a:xfrm>
            <a:off x="5510088" y="2846329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6" name="Google Shape;515;p44">
            <a:extLst>
              <a:ext uri="{FF2B5EF4-FFF2-40B4-BE49-F238E27FC236}">
                <a16:creationId xmlns:a16="http://schemas.microsoft.com/office/drawing/2014/main" id="{4F57B94F-879E-07BB-DD07-EBBD11B0780F}"/>
              </a:ext>
            </a:extLst>
          </p:cNvPr>
          <p:cNvSpPr txBox="1">
            <a:spLocks/>
          </p:cNvSpPr>
          <p:nvPr/>
        </p:nvSpPr>
        <p:spPr>
          <a:xfrm>
            <a:off x="6326450" y="2911312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Bocetos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1A0D39-9FBA-EE01-DC8E-950040DD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246" y="1925657"/>
            <a:ext cx="1121917" cy="18413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568704" y="464367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Bocetos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8285A6-D0BE-0042-648A-5EE25FF7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sp>
        <p:nvSpPr>
          <p:cNvPr id="12" name="Google Shape;509;p44">
            <a:extLst>
              <a:ext uri="{FF2B5EF4-FFF2-40B4-BE49-F238E27FC236}">
                <a16:creationId xmlns:a16="http://schemas.microsoft.com/office/drawing/2014/main" id="{A51BA7CC-5E05-2F41-4AC1-5964356864F1}"/>
              </a:ext>
            </a:extLst>
          </p:cNvPr>
          <p:cNvSpPr txBox="1">
            <a:spLocks/>
          </p:cNvSpPr>
          <p:nvPr/>
        </p:nvSpPr>
        <p:spPr>
          <a:xfrm>
            <a:off x="1405195" y="1272789"/>
            <a:ext cx="916117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/>
              <a:t>Read</a:t>
            </a:r>
            <a:endParaRPr lang="es-ES" sz="1800" dirty="0"/>
          </a:p>
        </p:txBody>
      </p:sp>
      <p:sp>
        <p:nvSpPr>
          <p:cNvPr id="13" name="Google Shape;509;p44">
            <a:extLst>
              <a:ext uri="{FF2B5EF4-FFF2-40B4-BE49-F238E27FC236}">
                <a16:creationId xmlns:a16="http://schemas.microsoft.com/office/drawing/2014/main" id="{E232C6B1-BAE4-A60E-3F03-74F08467C879}"/>
              </a:ext>
            </a:extLst>
          </p:cNvPr>
          <p:cNvSpPr txBox="1">
            <a:spLocks/>
          </p:cNvSpPr>
          <p:nvPr/>
        </p:nvSpPr>
        <p:spPr>
          <a:xfrm>
            <a:off x="4113941" y="1235003"/>
            <a:ext cx="1289332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/>
              <a:t>MyBook</a:t>
            </a:r>
            <a:endParaRPr lang="es-ES" sz="1800" dirty="0"/>
          </a:p>
        </p:txBody>
      </p:sp>
      <p:sp>
        <p:nvSpPr>
          <p:cNvPr id="14" name="Google Shape;509;p44">
            <a:extLst>
              <a:ext uri="{FF2B5EF4-FFF2-40B4-BE49-F238E27FC236}">
                <a16:creationId xmlns:a16="http://schemas.microsoft.com/office/drawing/2014/main" id="{9DDF7802-5C68-56F1-12A3-BE138A1D7C16}"/>
              </a:ext>
            </a:extLst>
          </p:cNvPr>
          <p:cNvSpPr txBox="1">
            <a:spLocks/>
          </p:cNvSpPr>
          <p:nvPr/>
        </p:nvSpPr>
        <p:spPr>
          <a:xfrm>
            <a:off x="6960021" y="1199707"/>
            <a:ext cx="1073508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 err="1"/>
              <a:t>Cart</a:t>
            </a:r>
            <a:endParaRPr lang="es-ES" sz="1800" dirty="0"/>
          </a:p>
        </p:txBody>
      </p:sp>
      <p:pic>
        <p:nvPicPr>
          <p:cNvPr id="4" name="Imagen 3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7DC3ABE9-B5CA-EF5C-CADF-0705936A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14" y="1773414"/>
            <a:ext cx="1834222" cy="2675807"/>
          </a:xfrm>
          <a:prstGeom prst="rect">
            <a:avLst/>
          </a:prstGeom>
        </p:spPr>
      </p:pic>
      <p:pic>
        <p:nvPicPr>
          <p:cNvPr id="8" name="Imagen 7" descr="Texto, Carta&#10;&#10;Descripción generada automáticamente">
            <a:extLst>
              <a:ext uri="{FF2B5EF4-FFF2-40B4-BE49-F238E27FC236}">
                <a16:creationId xmlns:a16="http://schemas.microsoft.com/office/drawing/2014/main" id="{6AAD775C-01CA-D708-F1CC-74D8FD687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10" y="1773414"/>
            <a:ext cx="1735152" cy="2688855"/>
          </a:xfrm>
          <a:prstGeom prst="rect">
            <a:avLst/>
          </a:prstGeom>
        </p:spPr>
      </p:pic>
      <p:pic>
        <p:nvPicPr>
          <p:cNvPr id="15" name="Imagen 1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88A9751-5A1B-C59C-076B-2D949263F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497" y="1773414"/>
            <a:ext cx="1814988" cy="262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5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5298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09" name="Google Shape;509;p44"/>
          <p:cNvSpPr txBox="1">
            <a:spLocks noGrp="1"/>
          </p:cNvSpPr>
          <p:nvPr>
            <p:ph type="title"/>
          </p:nvPr>
        </p:nvSpPr>
        <p:spPr>
          <a:xfrm>
            <a:off x="1660126" y="1591375"/>
            <a:ext cx="27355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Arquitectura</a:t>
            </a:r>
            <a:r>
              <a:rPr lang="en-US" dirty="0"/>
              <a:t> de la </a:t>
            </a:r>
            <a:r>
              <a:rPr lang="en-US" dirty="0" err="1"/>
              <a:t>información</a:t>
            </a:r>
            <a:endParaRPr dirty="0"/>
          </a:p>
        </p:txBody>
      </p:sp>
      <p:sp>
        <p:nvSpPr>
          <p:cNvPr id="510" name="Google Shape;510;p44"/>
          <p:cNvSpPr txBox="1">
            <a:spLocks noGrp="1"/>
          </p:cNvSpPr>
          <p:nvPr>
            <p:ph type="title" idx="2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12" name="Google Shape;512;p44"/>
          <p:cNvSpPr txBox="1">
            <a:spLocks noGrp="1"/>
          </p:cNvSpPr>
          <p:nvPr>
            <p:ph type="title" idx="4"/>
          </p:nvPr>
        </p:nvSpPr>
        <p:spPr>
          <a:xfrm>
            <a:off x="6489671" y="1177874"/>
            <a:ext cx="2043711" cy="9779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Wireflow</a:t>
            </a:r>
            <a:r>
              <a:rPr lang="es-ES" dirty="0"/>
              <a:t>&amp;</a:t>
            </a:r>
            <a:br>
              <a:rPr lang="es-ES" dirty="0"/>
            </a:br>
            <a:r>
              <a:rPr lang="es-ES" dirty="0"/>
              <a:t>HTA</a:t>
            </a:r>
            <a:endParaRPr u="sng" dirty="0"/>
          </a:p>
        </p:txBody>
      </p:sp>
      <p:sp>
        <p:nvSpPr>
          <p:cNvPr id="513" name="Google Shape;513;p44"/>
          <p:cNvSpPr txBox="1">
            <a:spLocks noGrp="1"/>
          </p:cNvSpPr>
          <p:nvPr>
            <p:ph type="title" idx="5"/>
          </p:nvPr>
        </p:nvSpPr>
        <p:spPr>
          <a:xfrm>
            <a:off x="5690036" y="1434541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515" name="Google Shape;515;p44"/>
          <p:cNvSpPr txBox="1">
            <a:spLocks noGrp="1"/>
          </p:cNvSpPr>
          <p:nvPr>
            <p:ph type="title" idx="7"/>
          </p:nvPr>
        </p:nvSpPr>
        <p:spPr>
          <a:xfrm>
            <a:off x="5597362" y="416482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Prototipos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 idx="8"/>
          </p:nvPr>
        </p:nvSpPr>
        <p:spPr>
          <a:xfrm>
            <a:off x="4732719" y="4098675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05.</a:t>
            </a:r>
            <a:endParaRPr dirty="0"/>
          </a:p>
        </p:txBody>
      </p:sp>
      <p:sp>
        <p:nvSpPr>
          <p:cNvPr id="520" name="Google Shape;520;p44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3" name="Google Shape;516;p44">
            <a:extLst>
              <a:ext uri="{FF2B5EF4-FFF2-40B4-BE49-F238E27FC236}">
                <a16:creationId xmlns:a16="http://schemas.microsoft.com/office/drawing/2014/main" id="{0AD87E5E-94E5-8491-CA21-81F82C061C32}"/>
              </a:ext>
            </a:extLst>
          </p:cNvPr>
          <p:cNvSpPr txBox="1">
            <a:spLocks/>
          </p:cNvSpPr>
          <p:nvPr/>
        </p:nvSpPr>
        <p:spPr>
          <a:xfrm>
            <a:off x="879900" y="2679175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02.</a:t>
            </a:r>
          </a:p>
        </p:txBody>
      </p:sp>
      <p:sp>
        <p:nvSpPr>
          <p:cNvPr id="4" name="Google Shape;515;p44">
            <a:extLst>
              <a:ext uri="{FF2B5EF4-FFF2-40B4-BE49-F238E27FC236}">
                <a16:creationId xmlns:a16="http://schemas.microsoft.com/office/drawing/2014/main" id="{04C51F5C-3A64-40E6-79B2-FA6937D59B84}"/>
              </a:ext>
            </a:extLst>
          </p:cNvPr>
          <p:cNvSpPr txBox="1">
            <a:spLocks/>
          </p:cNvSpPr>
          <p:nvPr/>
        </p:nvSpPr>
        <p:spPr>
          <a:xfrm>
            <a:off x="1655717" y="2789787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Mapa de Navegación</a:t>
            </a:r>
          </a:p>
        </p:txBody>
      </p:sp>
      <p:sp>
        <p:nvSpPr>
          <p:cNvPr id="5" name="Google Shape;516;p44">
            <a:extLst>
              <a:ext uri="{FF2B5EF4-FFF2-40B4-BE49-F238E27FC236}">
                <a16:creationId xmlns:a16="http://schemas.microsoft.com/office/drawing/2014/main" id="{C9ADA0DA-1773-2B78-5C67-7FC9D03809FC}"/>
              </a:ext>
            </a:extLst>
          </p:cNvPr>
          <p:cNvSpPr txBox="1">
            <a:spLocks/>
          </p:cNvSpPr>
          <p:nvPr/>
        </p:nvSpPr>
        <p:spPr>
          <a:xfrm>
            <a:off x="5510088" y="2846329"/>
            <a:ext cx="914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6" name="Google Shape;515;p44">
            <a:extLst>
              <a:ext uri="{FF2B5EF4-FFF2-40B4-BE49-F238E27FC236}">
                <a16:creationId xmlns:a16="http://schemas.microsoft.com/office/drawing/2014/main" id="{4F57B94F-879E-07BB-DD07-EBBD11B0780F}"/>
              </a:ext>
            </a:extLst>
          </p:cNvPr>
          <p:cNvSpPr txBox="1">
            <a:spLocks/>
          </p:cNvSpPr>
          <p:nvPr/>
        </p:nvSpPr>
        <p:spPr>
          <a:xfrm>
            <a:off x="6326450" y="2911312"/>
            <a:ext cx="216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Bocetos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1A0D39-9FBA-EE01-DC8E-950040DD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246" y="1925657"/>
            <a:ext cx="1121917" cy="18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12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3266090" y="129452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568704" y="464367"/>
            <a:ext cx="3081339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Prototipos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8285A6-D0BE-0042-648A-5EE25FF7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sp>
        <p:nvSpPr>
          <p:cNvPr id="12" name="Google Shape;509;p44">
            <a:extLst>
              <a:ext uri="{FF2B5EF4-FFF2-40B4-BE49-F238E27FC236}">
                <a16:creationId xmlns:a16="http://schemas.microsoft.com/office/drawing/2014/main" id="{A51BA7CC-5E05-2F41-4AC1-5964356864F1}"/>
              </a:ext>
            </a:extLst>
          </p:cNvPr>
          <p:cNvSpPr txBox="1">
            <a:spLocks/>
          </p:cNvSpPr>
          <p:nvPr/>
        </p:nvSpPr>
        <p:spPr>
          <a:xfrm>
            <a:off x="717506" y="1168941"/>
            <a:ext cx="1919896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/>
              <a:t>Baja Fidelidad</a:t>
            </a:r>
          </a:p>
        </p:txBody>
      </p:sp>
      <p:sp>
        <p:nvSpPr>
          <p:cNvPr id="13" name="Google Shape;509;p44">
            <a:extLst>
              <a:ext uri="{FF2B5EF4-FFF2-40B4-BE49-F238E27FC236}">
                <a16:creationId xmlns:a16="http://schemas.microsoft.com/office/drawing/2014/main" id="{E232C6B1-BAE4-A60E-3F03-74F08467C879}"/>
              </a:ext>
            </a:extLst>
          </p:cNvPr>
          <p:cNvSpPr txBox="1">
            <a:spLocks/>
          </p:cNvSpPr>
          <p:nvPr/>
        </p:nvSpPr>
        <p:spPr>
          <a:xfrm>
            <a:off x="4248176" y="1184323"/>
            <a:ext cx="2085564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/>
              <a:t>Alta Fidelidad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444D410B-3AA5-99AC-8F9C-C3F551CA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9" y="1738116"/>
            <a:ext cx="1813905" cy="267006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73616405-A797-4104-5DDF-6D3F48AC4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883" y="1647834"/>
            <a:ext cx="1868877" cy="28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8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3266090" y="129452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568704" y="464367"/>
            <a:ext cx="3081339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Prototipos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8285A6-D0BE-0042-648A-5EE25FF7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sp>
        <p:nvSpPr>
          <p:cNvPr id="12" name="Google Shape;509;p44">
            <a:extLst>
              <a:ext uri="{FF2B5EF4-FFF2-40B4-BE49-F238E27FC236}">
                <a16:creationId xmlns:a16="http://schemas.microsoft.com/office/drawing/2014/main" id="{A51BA7CC-5E05-2F41-4AC1-5964356864F1}"/>
              </a:ext>
            </a:extLst>
          </p:cNvPr>
          <p:cNvSpPr txBox="1">
            <a:spLocks/>
          </p:cNvSpPr>
          <p:nvPr/>
        </p:nvSpPr>
        <p:spPr>
          <a:xfrm>
            <a:off x="717506" y="1168941"/>
            <a:ext cx="1919896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/>
              <a:t>Baja Fidelidad</a:t>
            </a:r>
          </a:p>
        </p:txBody>
      </p:sp>
      <p:sp>
        <p:nvSpPr>
          <p:cNvPr id="13" name="Google Shape;509;p44">
            <a:extLst>
              <a:ext uri="{FF2B5EF4-FFF2-40B4-BE49-F238E27FC236}">
                <a16:creationId xmlns:a16="http://schemas.microsoft.com/office/drawing/2014/main" id="{E232C6B1-BAE4-A60E-3F03-74F08467C879}"/>
              </a:ext>
            </a:extLst>
          </p:cNvPr>
          <p:cNvSpPr txBox="1">
            <a:spLocks/>
          </p:cNvSpPr>
          <p:nvPr/>
        </p:nvSpPr>
        <p:spPr>
          <a:xfrm>
            <a:off x="4248176" y="1184323"/>
            <a:ext cx="2085564" cy="57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/>
              <a:t>Alta Fidelidad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D706B65-0E9A-3862-933F-46FC9FD1E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094" y="1738116"/>
            <a:ext cx="1705114" cy="3044322"/>
          </a:xfrm>
          <a:prstGeom prst="rect">
            <a:avLst/>
          </a:prstGeom>
        </p:spPr>
      </p:pic>
      <p:pic>
        <p:nvPicPr>
          <p:cNvPr id="6" name="Imagen 5" descr="Texto, Carta&#10;&#10;Descripción generada automáticamente">
            <a:extLst>
              <a:ext uri="{FF2B5EF4-FFF2-40B4-BE49-F238E27FC236}">
                <a16:creationId xmlns:a16="http://schemas.microsoft.com/office/drawing/2014/main" id="{D9FF92D8-2720-EB28-1FA3-BF9F56046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58" y="1841774"/>
            <a:ext cx="1594944" cy="28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8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1845275" y="4557136"/>
            <a:ext cx="6403721" cy="320836"/>
          </a:xfrm>
          <a:prstGeom prst="ellipse">
            <a:avLst/>
          </a:prstGeom>
          <a:solidFill>
            <a:srgbClr val="D4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2" name="Google Shape;442;p42"/>
          <p:cNvSpPr txBox="1">
            <a:spLocks noGrp="1"/>
          </p:cNvSpPr>
          <p:nvPr>
            <p:ph type="ctrTitle"/>
          </p:nvPr>
        </p:nvSpPr>
        <p:spPr>
          <a:xfrm>
            <a:off x="3879090" y="887399"/>
            <a:ext cx="4600412" cy="1457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5400" dirty="0" err="1">
                <a:solidFill>
                  <a:schemeClr val="dk2"/>
                </a:solidFill>
              </a:rPr>
              <a:t>LibroWave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1"/>
          </p:nvPr>
        </p:nvSpPr>
        <p:spPr>
          <a:xfrm>
            <a:off x="4042068" y="2390553"/>
            <a:ext cx="4812338" cy="1457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s-ES" dirty="0"/>
              <a:t>OSCAR MANUEL CONCEPCION NAPOLES</a:t>
            </a: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s-ES" dirty="0"/>
              <a:t>MARYAM NADHIM EDAM, EDAM</a:t>
            </a: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s-ES" dirty="0"/>
              <a:t>SMAIL DAHMANI</a:t>
            </a:r>
          </a:p>
          <a:p>
            <a:br>
              <a:rPr lang="es-ES" dirty="0"/>
            </a:br>
            <a:endParaRPr dirty="0"/>
          </a:p>
        </p:txBody>
      </p:sp>
      <p:sp>
        <p:nvSpPr>
          <p:cNvPr id="494" name="Google Shape;494;p42"/>
          <p:cNvSpPr/>
          <p:nvPr/>
        </p:nvSpPr>
        <p:spPr>
          <a:xfrm>
            <a:off x="342403" y="89428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2"/>
          <p:cNvSpPr/>
          <p:nvPr/>
        </p:nvSpPr>
        <p:spPr>
          <a:xfrm>
            <a:off x="3107771" y="3669345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"/>
          <p:cNvSpPr/>
          <p:nvPr/>
        </p:nvSpPr>
        <p:spPr>
          <a:xfrm>
            <a:off x="3301837" y="1298210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26959" y="3310694"/>
            <a:ext cx="1030217" cy="10706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33BDDD-16CF-5F37-F3FE-C51372062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76" y="3092163"/>
            <a:ext cx="833821" cy="13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Organization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structures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110C0-EEBC-AA93-2807-E1BC2E9C545F}"/>
              </a:ext>
            </a:extLst>
          </p:cNvPr>
          <p:cNvSpPr txBox="1"/>
          <p:nvPr/>
        </p:nvSpPr>
        <p:spPr>
          <a:xfrm>
            <a:off x="326169" y="2058081"/>
            <a:ext cx="87446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registration and profile creation screens will follow a linear structure, gradually presenting the necessary information to the user. </a:t>
            </a:r>
          </a:p>
        </p:txBody>
      </p:sp>
    </p:spTree>
    <p:extLst>
      <p:ext uri="{BB962C8B-B14F-4D97-AF65-F5344CB8AC3E}">
        <p14:creationId xmlns:p14="http://schemas.microsoft.com/office/powerpoint/2010/main" val="332024644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2734041" y="930888"/>
            <a:ext cx="290909" cy="290840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9C595A-9426-4698-0E96-D1D5CD70FC48}"/>
              </a:ext>
            </a:extLst>
          </p:cNvPr>
          <p:cNvSpPr txBox="1"/>
          <p:nvPr/>
        </p:nvSpPr>
        <p:spPr>
          <a:xfrm>
            <a:off x="734073" y="4338551"/>
            <a:ext cx="1510261" cy="32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Register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7CF134-B59C-60F5-A65B-EDC918991D73}"/>
              </a:ext>
            </a:extLst>
          </p:cNvPr>
          <p:cNvSpPr txBox="1"/>
          <p:nvPr/>
        </p:nvSpPr>
        <p:spPr>
          <a:xfrm>
            <a:off x="6899666" y="4338550"/>
            <a:ext cx="1510261" cy="32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Home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5E4D6-96F6-9B3F-54A0-D2A754F4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3" y="864227"/>
            <a:ext cx="1742370" cy="3415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45EF8-C39F-BD0D-EFAD-21F4D333C711}"/>
              </a:ext>
            </a:extLst>
          </p:cNvPr>
          <p:cNvSpPr txBox="1"/>
          <p:nvPr/>
        </p:nvSpPr>
        <p:spPr>
          <a:xfrm>
            <a:off x="4267673" y="4338550"/>
            <a:ext cx="697188" cy="32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78697-CBF1-C488-8584-9BB25D49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663" y="864227"/>
            <a:ext cx="1695208" cy="3415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6A9208-6E2B-6C21-3E45-5C993F9A1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746" y="864227"/>
            <a:ext cx="1912754" cy="341504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F4F5DD-08B0-6F0B-9438-E1FF7CD5785C}"/>
              </a:ext>
            </a:extLst>
          </p:cNvPr>
          <p:cNvCxnSpPr/>
          <p:nvPr/>
        </p:nvCxnSpPr>
        <p:spPr>
          <a:xfrm>
            <a:off x="2244334" y="2377440"/>
            <a:ext cx="1524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1174E4-CF8D-B17C-16CE-A2C55388DB4B}"/>
              </a:ext>
            </a:extLst>
          </p:cNvPr>
          <p:cNvCxnSpPr>
            <a:cxnSpLocks/>
          </p:cNvCxnSpPr>
          <p:nvPr/>
        </p:nvCxnSpPr>
        <p:spPr>
          <a:xfrm>
            <a:off x="5463871" y="3211372"/>
            <a:ext cx="1292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Navigation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system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97F5-B318-BF5B-5AF8-C41DADA3A84E}"/>
              </a:ext>
            </a:extLst>
          </p:cNvPr>
          <p:cNvSpPr txBox="1"/>
          <p:nvPr/>
        </p:nvSpPr>
        <p:spPr>
          <a:xfrm>
            <a:off x="1208826" y="2625426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958EE-4F3A-2D5E-40A8-F0CF084585D3}"/>
              </a:ext>
            </a:extLst>
          </p:cNvPr>
          <p:cNvSpPr txBox="1"/>
          <p:nvPr/>
        </p:nvSpPr>
        <p:spPr>
          <a:xfrm>
            <a:off x="1203884" y="327491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Books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1141-AFB3-3DE8-92CA-CA27538A40B9}"/>
              </a:ext>
            </a:extLst>
          </p:cNvPr>
          <p:cNvSpPr txBox="1"/>
          <p:nvPr/>
        </p:nvSpPr>
        <p:spPr>
          <a:xfrm>
            <a:off x="1208825" y="3924401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Notification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F074-DB91-031F-7E7F-BB67676E64D6}"/>
              </a:ext>
            </a:extLst>
          </p:cNvPr>
          <p:cNvSpPr txBox="1"/>
          <p:nvPr/>
        </p:nvSpPr>
        <p:spPr>
          <a:xfrm>
            <a:off x="1208825" y="4573889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Profile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15564A-2A8C-2A15-71BE-B3B2CE3C2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0" y="2571750"/>
            <a:ext cx="6667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90F28D-455A-428E-3E81-E59AAD15D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5" y="3229520"/>
            <a:ext cx="7143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CC05BB4-0F25-4895-0420-33D12BE5A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0" y="3871716"/>
            <a:ext cx="685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BA44087-7DEC-5020-68EC-1A83034B6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5" y="4540254"/>
            <a:ext cx="714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C110C0-EEBC-AA93-2807-E1BC2E9C545F}"/>
              </a:ext>
            </a:extLst>
          </p:cNvPr>
          <p:cNvSpPr txBox="1"/>
          <p:nvPr/>
        </p:nvSpPr>
        <p:spPr>
          <a:xfrm>
            <a:off x="392005" y="1465285"/>
            <a:ext cx="68463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buClrTx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Once logged in, the main screen will adopt a sectional structure.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 ensure a user-friendly experience, the app's navigation is structured as follows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6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Navigation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system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97F5-B318-BF5B-5AF8-C41DADA3A84E}"/>
              </a:ext>
            </a:extLst>
          </p:cNvPr>
          <p:cNvSpPr txBox="1"/>
          <p:nvPr/>
        </p:nvSpPr>
        <p:spPr>
          <a:xfrm>
            <a:off x="2045165" y="180679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F074-DB91-031F-7E7F-BB67676E64D6}"/>
              </a:ext>
            </a:extLst>
          </p:cNvPr>
          <p:cNvSpPr txBox="1"/>
          <p:nvPr/>
        </p:nvSpPr>
        <p:spPr>
          <a:xfrm>
            <a:off x="986931" y="2660374"/>
            <a:ext cx="6380378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Serves as the central hub, providing an overview and quick access to key features.</a:t>
            </a:r>
          </a:p>
          <a:p>
            <a:pPr marL="5715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Users can explore various sections of the app from the home screen.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4B39DD-9E08-221D-852F-74E8E79B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F627F3-006A-975E-CB44-8EB4E363A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5" y="1785217"/>
            <a:ext cx="6667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3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6" name="Rectangle 535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5980360" y="482600"/>
            <a:ext cx="3266052" cy="41782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n-US" sz="50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  <a:sym typeface="Libre Baskerville"/>
              </a:rPr>
              <a:t>Navigation system</a:t>
            </a:r>
          </a:p>
        </p:txBody>
      </p: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90097" y="1885950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Google Shape;529;p45"/>
          <p:cNvSpPr/>
          <p:nvPr/>
        </p:nvSpPr>
        <p:spPr>
          <a:xfrm>
            <a:off x="3369750" y="957827"/>
            <a:ext cx="309186" cy="309112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26322-BCB2-41FB-7632-9A8FC5A6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57" y="197307"/>
            <a:ext cx="2441135" cy="4358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7C94A-C291-AAE3-2DCF-9F37EA598D1A}"/>
              </a:ext>
            </a:extLst>
          </p:cNvPr>
          <p:cNvSpPr txBox="1"/>
          <p:nvPr/>
        </p:nvSpPr>
        <p:spPr>
          <a:xfrm>
            <a:off x="2587844" y="4625143"/>
            <a:ext cx="804672" cy="32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8389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4895468" y="722200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Google Shape;509;p44">
            <a:extLst>
              <a:ext uri="{FF2B5EF4-FFF2-40B4-BE49-F238E27FC236}">
                <a16:creationId xmlns:a16="http://schemas.microsoft.com/office/drawing/2014/main" id="{FC9039C8-8A85-B01B-3EC9-D4DD2F5BD2D0}"/>
              </a:ext>
            </a:extLst>
          </p:cNvPr>
          <p:cNvSpPr txBox="1">
            <a:spLocks/>
          </p:cNvSpPr>
          <p:nvPr/>
        </p:nvSpPr>
        <p:spPr>
          <a:xfrm>
            <a:off x="392005" y="479481"/>
            <a:ext cx="4680162" cy="704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None/>
              <a:defRPr sz="3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83C6"/>
              </a:buClr>
              <a:buSzPts val="1800"/>
              <a:buFont typeface="Libre Baskerville"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Navigation</a:t>
            </a:r>
            <a:r>
              <a:rPr kumimoji="0" 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 </a:t>
            </a:r>
            <a:r>
              <a:rPr kumimoji="0" lang="es-ES" sz="3800" b="1" i="0" u="none" strike="noStrike" kern="1200" cap="none" spc="0" normalizeH="0" baseline="0" noProof="0" dirty="0" err="1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Libre Baskerville"/>
                <a:sym typeface="Libre Baskerville"/>
              </a:rPr>
              <a:t>system</a:t>
            </a:r>
            <a:endParaRPr kumimoji="0" lang="es-ES" sz="3800" b="1" i="0" u="none" strike="noStrike" kern="1200" cap="none" spc="0" normalizeH="0" baseline="0" noProof="0" dirty="0">
              <a:ln>
                <a:noFill/>
              </a:ln>
              <a:solidFill>
                <a:srgbClr val="335B7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297F5-B318-BF5B-5AF8-C41DADA3A84E}"/>
              </a:ext>
            </a:extLst>
          </p:cNvPr>
          <p:cNvSpPr txBox="1"/>
          <p:nvPr/>
        </p:nvSpPr>
        <p:spPr>
          <a:xfrm>
            <a:off x="2045165" y="1806798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Books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8F074-DB91-031F-7E7F-BB67676E64D6}"/>
              </a:ext>
            </a:extLst>
          </p:cNvPr>
          <p:cNvSpPr txBox="1"/>
          <p:nvPr/>
        </p:nvSpPr>
        <p:spPr>
          <a:xfrm>
            <a:off x="1213703" y="2623798"/>
            <a:ext cx="6380378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Dedicated to discovering available books for rent.</a:t>
            </a:r>
          </a:p>
          <a:p>
            <a:pPr marL="5143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Allows users to browse and explore the collection of books.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5032E5-5A20-F8B8-0BE6-61A3F532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1" y="0"/>
            <a:ext cx="752479" cy="123500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04C4F7-FBBB-EC4C-7FC3-6E37FA94B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790" y="1761405"/>
            <a:ext cx="7143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54991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712</Words>
  <Application>Microsoft Office PowerPoint</Application>
  <PresentationFormat>Presentación en pantalla (16:9)</PresentationFormat>
  <Paragraphs>150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5" baseType="lpstr">
      <vt:lpstr>Roboto</vt:lpstr>
      <vt:lpstr>Tw Cen MT Condensed</vt:lpstr>
      <vt:lpstr>Abel</vt:lpstr>
      <vt:lpstr>Libre Baskerville</vt:lpstr>
      <vt:lpstr>Calibri</vt:lpstr>
      <vt:lpstr>Wingdings 3</vt:lpstr>
      <vt:lpstr>Tw Cen MT</vt:lpstr>
      <vt:lpstr>Arial</vt:lpstr>
      <vt:lpstr>Roboto Condensed Light</vt:lpstr>
      <vt:lpstr>Generation of '27 by Slidesgo</vt:lpstr>
      <vt:lpstr>Integral</vt:lpstr>
      <vt:lpstr>LibroWave</vt:lpstr>
      <vt:lpstr>Contenido</vt:lpstr>
      <vt:lpstr>Arquitectura de la información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de la información</vt:lpstr>
      <vt:lpstr>Presentación de PowerPoint</vt:lpstr>
      <vt:lpstr>Arquitectura de la información</vt:lpstr>
      <vt:lpstr>Presentación de PowerPoint</vt:lpstr>
      <vt:lpstr>Presentación de PowerPoint</vt:lpstr>
      <vt:lpstr>Presentación de PowerPoint</vt:lpstr>
      <vt:lpstr>Presentación de PowerPoint</vt:lpstr>
      <vt:lpstr>Arquitectura de la información</vt:lpstr>
      <vt:lpstr>Presentación de PowerPoint</vt:lpstr>
      <vt:lpstr>Presentación de PowerPoint</vt:lpstr>
      <vt:lpstr>Arquitectura de la información</vt:lpstr>
      <vt:lpstr>Presentación de PowerPoint</vt:lpstr>
      <vt:lpstr>Presentación de PowerPoint</vt:lpstr>
      <vt:lpstr>LibroWave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Generation of ‘27</dc:title>
  <dc:creator>Sr GRYM</dc:creator>
  <cp:lastModifiedBy>Oscar Manuel Concepcion Napoles</cp:lastModifiedBy>
  <cp:revision>55</cp:revision>
  <dcterms:modified xsi:type="dcterms:W3CDTF">2024-01-16T17:26:52Z</dcterms:modified>
</cp:coreProperties>
</file>